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56" r:id="rId3"/>
    <p:sldId id="257" r:id="rId4"/>
    <p:sldId id="26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</p:sldIdLst>
  <p:sldSz cx="12192000" cy="6858000"/>
  <p:notesSz cx="6858000" cy="9144000"/>
  <p:custDataLst>
    <p:tags r:id="rId18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96"/>
    <p:restoredTop sz="95721"/>
  </p:normalViewPr>
  <p:slideViewPr>
    <p:cSldViewPr snapToGrid="0">
      <p:cViewPr varScale="1">
        <p:scale>
          <a:sx n="88" d="100"/>
          <a:sy n="88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9D773D-17C3-C666-B07C-DA13ABCAE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6CACB76-43B9-C2EC-9434-8791275D9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6138CE-CFCC-119F-7003-49BE986C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9A95-FFBC-D849-87DD-D1C3F2DB0374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40F247-4727-50E6-7FA7-5C14D0A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16EB7F-1AA4-E46A-7AA2-C833086E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131-8F5E-9349-A67E-CE2AE40CCF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721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5CC125-2A01-C854-D083-C5588741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B6067DE-AAFD-81D7-9CA2-3E2B3E781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E3FF9C-EAB7-5940-3B73-7A9191D80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9A95-FFBC-D849-87DD-D1C3F2DB0374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38E293-8E10-6B01-40D7-903F2D484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C98A0B-22D6-18BD-0DFE-C78F8FB21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131-8F5E-9349-A67E-CE2AE40CCF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7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18DC62D-6807-CA46-A803-BEF410FD5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D208545-0C87-3F8C-C1B6-5D4C9F5C1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CB9FC0-9068-7F69-E369-F398BE7B1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9A95-FFBC-D849-87DD-D1C3F2DB0374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AB6CC5-B780-49CA-D623-9E0926A6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A7F552-D8E9-177D-153B-BE537D67D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131-8F5E-9349-A67E-CE2AE40CCF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308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420F6F-0A05-FC7D-77B3-A5C4B5BC4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2BC67B-5E46-DB5A-F9E6-C490C02D2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600E26-B4DF-E349-9931-65486D254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9A95-FFBC-D849-87DD-D1C3F2DB0374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7D76F3-BE96-ED1E-A82A-555765DB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BE6AED-211A-3628-84B3-ECA19B9A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131-8F5E-9349-A67E-CE2AE40CCF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826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13372A-3266-7C1F-D3B8-4F2C2FD0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1E50C3-C978-C3AD-401A-25A210AFB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2571BA-7F6B-C5BB-FA62-797546C01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9A95-FFBC-D849-87DD-D1C3F2DB0374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07E62E-3361-F928-028E-549C0B68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FCD7D6-202E-EBC4-1DB9-9B163C024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131-8F5E-9349-A67E-CE2AE40CCF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388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1A74C6-02DD-A40C-79D5-3A7233C3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435E7B-FE49-C9DD-EE7E-4C8147C53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902A2B4-7D3D-4C52-641D-B7ADBDE57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D2F5AA-4E0F-BF3A-DC4D-F4B6ACAC0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9A95-FFBC-D849-87DD-D1C3F2DB0374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EE20D6-C4C4-1406-6D67-B5FBD08F0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EA8DC8-A92E-F037-8A3B-A187DE9B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131-8F5E-9349-A67E-CE2AE40CCF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93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C55E68-9E8F-207A-74EF-B39D1A78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5016C8-2806-9B9A-4F36-0A4DF706E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FCD2CA-1D7E-8513-7F59-4D4321A77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D5857C3-2308-6871-020B-70956EC1B3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4FE53B0-4D63-553D-EE17-2A1DDFB43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2C5F4C1-989F-BE42-B00E-3617540F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9A95-FFBC-D849-87DD-D1C3F2DB0374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519341B-EA9E-A55B-6FEB-F5E4458A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F3AA302-EE03-A23D-F3EB-10EA4450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131-8F5E-9349-A67E-CE2AE40CCF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46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80B8D3-08BA-348E-FCF9-F919DC78E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B025AB5-C954-EC48-8F51-F1FA8C30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9A95-FFBC-D849-87DD-D1C3F2DB0374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2D0081C-5B3B-A592-024A-A6289E92E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7230323-83E0-9A8A-9C99-E2781301A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131-8F5E-9349-A67E-CE2AE40CCF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81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7F8E9FB-803E-0E57-74F8-A4735236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9A95-FFBC-D849-87DD-D1C3F2DB0374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5013569-ADD4-23A6-0064-C94FD7EAC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95CBB1-8930-0FAC-01DC-028A80CD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131-8F5E-9349-A67E-CE2AE40CCF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91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569977-7111-EFEA-52AC-AB8D0EAB8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2ED9AB-5787-DE2F-9C2B-156E89854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FFF0CA-12F4-0BBA-E31C-9007CA366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226AA3-3123-FCDB-27C2-C9985BEEB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9A95-FFBC-D849-87DD-D1C3F2DB0374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F565E5-C680-64D7-24E8-35C523FB4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35AB62-AB0B-E210-6D58-785E5DCFC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131-8F5E-9349-A67E-CE2AE40CCF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04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3E351E-939C-A382-1746-2BA6E8BF9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7CAC3D1-177F-DB09-A44D-4F33C0EFA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E789DE8-EC80-CDD5-6CA6-AC9B248DE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C61FAC-E3D0-FC9A-9584-A15618216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9A95-FFBC-D849-87DD-D1C3F2DB0374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FF3475-2B59-DE32-A356-4A09ED103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BB0F093-540B-68CB-EF3F-0D320D6F4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131-8F5E-9349-A67E-CE2AE40CCF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12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ggetto 7" hidden="1">
            <a:extLst>
              <a:ext uri="{FF2B5EF4-FFF2-40B4-BE49-F238E27FC236}">
                <a16:creationId xmlns:a16="http://schemas.microsoft.com/office/drawing/2014/main" id="{5D155438-00CE-3EB8-E3AB-F7D08213F3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6792938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iapositiva think-cell" r:id="rId15" imgW="7772400" imgH="10058400" progId="TCLayout.ActiveDocument.1">
                  <p:embed/>
                </p:oleObj>
              </mc:Choice>
              <mc:Fallback>
                <p:oleObj name="Diapositiva think-cell" r:id="rId1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E770B32-8218-2DF3-1563-12AC9CB4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DCADC4-F576-5DFD-3952-467073FE7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5B6251-0F2A-052F-BEF9-CE020C1B7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B9A95-FFBC-D849-87DD-D1C3F2DB0374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0720B7-04D5-1CB1-51C9-7C07C62B7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3F324B-91AF-EBFA-EC38-6C905C55F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36131-8F5E-9349-A67E-CE2AE40CCF25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C7D7DED-34E4-7A94-413A-7BE8AA31C7B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5844350" y="63500"/>
            <a:ext cx="5318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3286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ggetto 5" hidden="1">
            <a:extLst>
              <a:ext uri="{FF2B5EF4-FFF2-40B4-BE49-F238E27FC236}">
                <a16:creationId xmlns:a16="http://schemas.microsoft.com/office/drawing/2014/main" id="{0F2B12AE-C0E2-9D22-C236-C9D3D7DB632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6015359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iapositiva think-cell" r:id="rId4" imgW="7772400" imgH="10058400" progId="TCLayout.ActiveDocument.1">
                  <p:embed/>
                </p:oleObj>
              </mc:Choice>
              <mc:Fallback>
                <p:oleObj name="Diapositiva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C286AF8-2C19-4A39-2312-3F3C3DD8E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vert="horz" anchor="b">
            <a:normAutofit/>
          </a:bodyPr>
          <a:lstStyle/>
          <a:p>
            <a:pPr algn="l"/>
            <a:r>
              <a:rPr lang="it-IT" sz="9600" dirty="0"/>
              <a:t>IIIB </a:t>
            </a:r>
            <a:r>
              <a:rPr lang="it-IT" sz="4800" dirty="0"/>
              <a:t/>
            </a:r>
            <a:br>
              <a:rPr lang="it-IT" sz="4800" dirty="0"/>
            </a:br>
            <a:r>
              <a:rPr lang="it-IT" sz="4800" dirty="0"/>
              <a:t>IC Settembrini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765C313-86EC-9C62-2B18-0EDF1D293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it-IT" dirty="0"/>
              <a:t>Il viaggio della 3a B attraverso arte, storia e poesia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Immagine 4" descr="Immagine che contiene testo, calligrafia, lettera, Arte bambini&#10;&#10;Descrizione generata automaticamente">
            <a:extLst>
              <a:ext uri="{FF2B5EF4-FFF2-40B4-BE49-F238E27FC236}">
                <a16:creationId xmlns:a16="http://schemas.microsoft.com/office/drawing/2014/main" id="{E4402E22-A06E-0816-0DCA-D587C71CF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608" y="794545"/>
            <a:ext cx="6846363" cy="511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ED7F7-ACF8-0E77-D8F3-4F915CB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cielo, lettera, calligrafia&#10;&#10;Descrizione generata automaticamente">
            <a:extLst>
              <a:ext uri="{FF2B5EF4-FFF2-40B4-BE49-F238E27FC236}">
                <a16:creationId xmlns:a16="http://schemas.microsoft.com/office/drawing/2014/main" id="{E284A645-BFEB-70A1-72BA-DC79810AF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53" r="2437" b="3065"/>
          <a:stretch/>
        </p:blipFill>
        <p:spPr>
          <a:xfrm>
            <a:off x="1528763" y="111125"/>
            <a:ext cx="9047810" cy="6546850"/>
          </a:xfrm>
        </p:spPr>
      </p:pic>
    </p:spTree>
    <p:extLst>
      <p:ext uri="{BB962C8B-B14F-4D97-AF65-F5344CB8AC3E}">
        <p14:creationId xmlns:p14="http://schemas.microsoft.com/office/powerpoint/2010/main" val="10054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FB4033-0260-7D6D-7CE8-562F509D1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calligrafia, disegno, schizzo&#10;&#10;Descrizione generata automaticamente">
            <a:extLst>
              <a:ext uri="{FF2B5EF4-FFF2-40B4-BE49-F238E27FC236}">
                <a16:creationId xmlns:a16="http://schemas.microsoft.com/office/drawing/2014/main" id="{62A524D1-0D71-A9DB-DD88-A37C03F90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38" t="12878" r="6928" b="9960"/>
          <a:stretch/>
        </p:blipFill>
        <p:spPr>
          <a:xfrm>
            <a:off x="1657349" y="365125"/>
            <a:ext cx="9571838" cy="6300787"/>
          </a:xfrm>
        </p:spPr>
      </p:pic>
    </p:spTree>
    <p:extLst>
      <p:ext uri="{BB962C8B-B14F-4D97-AF65-F5344CB8AC3E}">
        <p14:creationId xmlns:p14="http://schemas.microsoft.com/office/powerpoint/2010/main" val="224494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76DC11-C1A5-7F07-71A8-43404BCAE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lettera, calligrafia, carta&#10;&#10;Descrizione generata automaticamente">
            <a:extLst>
              <a:ext uri="{FF2B5EF4-FFF2-40B4-BE49-F238E27FC236}">
                <a16:creationId xmlns:a16="http://schemas.microsoft.com/office/drawing/2014/main" id="{F2A443ED-54FF-3321-66A7-A0EDC1D55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6" t="2043" r="3091" b="3065"/>
          <a:stretch/>
        </p:blipFill>
        <p:spPr>
          <a:xfrm>
            <a:off x="1482275" y="257175"/>
            <a:ext cx="9227450" cy="6600825"/>
          </a:xfrm>
        </p:spPr>
      </p:pic>
    </p:spTree>
    <p:extLst>
      <p:ext uri="{BB962C8B-B14F-4D97-AF65-F5344CB8AC3E}">
        <p14:creationId xmlns:p14="http://schemas.microsoft.com/office/powerpoint/2010/main" val="56345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33649D-6937-5DA8-F921-2B4CE4890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calligrafia, carta, Prodotto di carta&#10;&#10;Descrizione generata automaticamente">
            <a:extLst>
              <a:ext uri="{FF2B5EF4-FFF2-40B4-BE49-F238E27FC236}">
                <a16:creationId xmlns:a16="http://schemas.microsoft.com/office/drawing/2014/main" id="{F438D09E-67B5-A3BD-B6DF-DE1AD735D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8" t="10580" r="7383" b="17184"/>
          <a:stretch/>
        </p:blipFill>
        <p:spPr>
          <a:xfrm>
            <a:off x="611678" y="365125"/>
            <a:ext cx="10968643" cy="6400800"/>
          </a:xfrm>
        </p:spPr>
      </p:pic>
    </p:spTree>
    <p:extLst>
      <p:ext uri="{BB962C8B-B14F-4D97-AF65-F5344CB8AC3E}">
        <p14:creationId xmlns:p14="http://schemas.microsoft.com/office/powerpoint/2010/main" val="21021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6529DA-BCDA-F07F-1C87-722484E7B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 descr="Immagine che contiene testo, disegno, lettera, calligrafia&#10;&#10;Descrizione generata automaticamente">
            <a:extLst>
              <a:ext uri="{FF2B5EF4-FFF2-40B4-BE49-F238E27FC236}">
                <a16:creationId xmlns:a16="http://schemas.microsoft.com/office/drawing/2014/main" id="{5DA66AA6-91EB-ECBD-1770-9D63455C1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13" r="1498" b="12259"/>
          <a:stretch/>
        </p:blipFill>
        <p:spPr>
          <a:xfrm>
            <a:off x="622090" y="128587"/>
            <a:ext cx="10947820" cy="6600825"/>
          </a:xfrm>
        </p:spPr>
      </p:pic>
    </p:spTree>
    <p:extLst>
      <p:ext uri="{BB962C8B-B14F-4D97-AF65-F5344CB8AC3E}">
        <p14:creationId xmlns:p14="http://schemas.microsoft.com/office/powerpoint/2010/main" val="426753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4BCEAB-3D0D-1B0D-4CF3-3C33BFFE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 descr="Immagine che contiene testo, disegno&#10;&#10;Descrizione generata automaticamente">
            <a:extLst>
              <a:ext uri="{FF2B5EF4-FFF2-40B4-BE49-F238E27FC236}">
                <a16:creationId xmlns:a16="http://schemas.microsoft.com/office/drawing/2014/main" id="{B82ED7C8-9241-DADC-8A74-4EA1CEF65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351" b="2408"/>
          <a:stretch/>
        </p:blipFill>
        <p:spPr>
          <a:xfrm>
            <a:off x="1442709" y="66989"/>
            <a:ext cx="9306582" cy="6724021"/>
          </a:xfrm>
        </p:spPr>
      </p:pic>
    </p:spTree>
    <p:extLst>
      <p:ext uri="{BB962C8B-B14F-4D97-AF65-F5344CB8AC3E}">
        <p14:creationId xmlns:p14="http://schemas.microsoft.com/office/powerpoint/2010/main" val="27877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6F6AF9-4FF8-FCB2-F8B6-34239D5A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 descr="Immagine che contiene testo, lettera, carta, calligrafia&#10;&#10;Descrizione generata automaticamente">
            <a:extLst>
              <a:ext uri="{FF2B5EF4-FFF2-40B4-BE49-F238E27FC236}">
                <a16:creationId xmlns:a16="http://schemas.microsoft.com/office/drawing/2014/main" id="{76A23C1F-9AC5-DE91-4044-8D6685875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57" t="10908" r="13996" b="16526"/>
          <a:stretch/>
        </p:blipFill>
        <p:spPr>
          <a:xfrm>
            <a:off x="1238055" y="271463"/>
            <a:ext cx="9715889" cy="6586537"/>
          </a:xfrm>
        </p:spPr>
      </p:pic>
    </p:spTree>
    <p:extLst>
      <p:ext uri="{BB962C8B-B14F-4D97-AF65-F5344CB8AC3E}">
        <p14:creationId xmlns:p14="http://schemas.microsoft.com/office/powerpoint/2010/main" val="9864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getto 4" hidden="1">
            <a:extLst>
              <a:ext uri="{FF2B5EF4-FFF2-40B4-BE49-F238E27FC236}">
                <a16:creationId xmlns:a16="http://schemas.microsoft.com/office/drawing/2014/main" id="{67548769-4751-FF05-F9A8-8944E2587ED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764081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Diapositiva think-cell" r:id="rId4" imgW="7772400" imgH="10058400" progId="TCLayout.ActiveDocument.1">
                  <p:embed/>
                </p:oleObj>
              </mc:Choice>
              <mc:Fallback>
                <p:oleObj name="Diapositiva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7E1E6595-84E2-AEAD-E61B-C117A7057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4572000" cy="2387600"/>
          </a:xfrm>
        </p:spPr>
        <p:txBody>
          <a:bodyPr vert="horz"/>
          <a:lstStyle/>
          <a:p>
            <a:pPr algn="l"/>
            <a:r>
              <a:rPr lang="it-IT" b="1" dirty="0"/>
              <a:t>1. La Casina delle Civette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C176471-BD0A-F42C-3DD9-CFD98AF81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4572000" cy="1655762"/>
          </a:xfrm>
        </p:spPr>
        <p:txBody>
          <a:bodyPr/>
          <a:lstStyle/>
          <a:p>
            <a:pPr algn="l"/>
            <a:r>
              <a:rPr lang="it-IT" dirty="0"/>
              <a:t>Visita a Villa Torlonia</a:t>
            </a:r>
          </a:p>
        </p:txBody>
      </p:sp>
      <p:pic>
        <p:nvPicPr>
          <p:cNvPr id="9" name="Immagine 8" descr="Immagine che contiene arte, dipinto, disegno, schizzo&#10;&#10;Descrizione generata automaticamente">
            <a:extLst>
              <a:ext uri="{FF2B5EF4-FFF2-40B4-BE49-F238E27FC236}">
                <a16:creationId xmlns:a16="http://schemas.microsoft.com/office/drawing/2014/main" id="{F4D96C35-4CA2-D13E-D041-23EE8D4B7C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83" b="3126"/>
          <a:stretch/>
        </p:blipFill>
        <p:spPr>
          <a:xfrm>
            <a:off x="7129463" y="0"/>
            <a:ext cx="5062537" cy="687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1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4AD08CCE-149B-A2BD-C3BD-144726DC6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45" b="23945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63BE2AC-1D91-FF1A-839F-A6B261131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r>
              <a:rPr lang="en-US" sz="3200" dirty="0"/>
              <a:t>La </a:t>
            </a:r>
            <a:r>
              <a:rPr lang="en-US" sz="3200" dirty="0" err="1"/>
              <a:t>mappa</a:t>
            </a:r>
            <a:r>
              <a:rPr lang="en-US" sz="3200" dirty="0"/>
              <a:t> di Villa </a:t>
            </a:r>
            <a:r>
              <a:rPr lang="en-US" sz="3200" dirty="0" err="1"/>
              <a:t>Torlonia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560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AA234E-5E67-1A97-8B99-77D703A28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calligrafia, lettera, Viso umano&#10;&#10;Descrizione generata automaticamente">
            <a:extLst>
              <a:ext uri="{FF2B5EF4-FFF2-40B4-BE49-F238E27FC236}">
                <a16:creationId xmlns:a16="http://schemas.microsoft.com/office/drawing/2014/main" id="{F15F48F2-83BC-B777-92A9-D16FFB5D2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3" t="1706" r="2022" b="2774"/>
          <a:stretch/>
        </p:blipFill>
        <p:spPr>
          <a:xfrm>
            <a:off x="116378" y="294783"/>
            <a:ext cx="8773752" cy="6198092"/>
          </a:xfrm>
        </p:spPr>
      </p:pic>
      <p:pic>
        <p:nvPicPr>
          <p:cNvPr id="7" name="Immagine 6" descr="Immagine che contiene testo, lettera, carta, Prodotto di carta&#10;&#10;Descrizione generata automaticamente">
            <a:extLst>
              <a:ext uri="{FF2B5EF4-FFF2-40B4-BE49-F238E27FC236}">
                <a16:creationId xmlns:a16="http://schemas.microsoft.com/office/drawing/2014/main" id="{0BD4A75D-DAF8-164E-315D-BA93C02A9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20" t="18610" r="31285" b="30584"/>
          <a:stretch/>
        </p:blipFill>
        <p:spPr>
          <a:xfrm>
            <a:off x="8686019" y="747510"/>
            <a:ext cx="3505981" cy="360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D9E40C-A3E1-EFA0-A004-91A867C7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disegno, Arte bambini, dipinto, schizzo&#10;&#10;Descrizione generata automaticamente">
            <a:extLst>
              <a:ext uri="{FF2B5EF4-FFF2-40B4-BE49-F238E27FC236}">
                <a16:creationId xmlns:a16="http://schemas.microsoft.com/office/drawing/2014/main" id="{2ECEE4D9-157C-DB3F-5E81-AE3D37BB0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7818" y="540940"/>
            <a:ext cx="8796363" cy="5776119"/>
          </a:xfrm>
        </p:spPr>
      </p:pic>
    </p:spTree>
    <p:extLst>
      <p:ext uri="{BB962C8B-B14F-4D97-AF65-F5344CB8AC3E}">
        <p14:creationId xmlns:p14="http://schemas.microsoft.com/office/powerpoint/2010/main" val="24702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66F32B-C760-2673-04DC-23833196D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Carta fotografica, Prodotto di carta, schizzo, portafotografie&#10;&#10;Descrizione generata automaticamente">
            <a:extLst>
              <a:ext uri="{FF2B5EF4-FFF2-40B4-BE49-F238E27FC236}">
                <a16:creationId xmlns:a16="http://schemas.microsoft.com/office/drawing/2014/main" id="{9E2F3537-3789-9E15-D21E-1BF1C6943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50" t="20759" r="29212" b="14556"/>
          <a:stretch/>
        </p:blipFill>
        <p:spPr>
          <a:xfrm>
            <a:off x="1838324" y="227472"/>
            <a:ext cx="8515351" cy="6630528"/>
          </a:xfrm>
        </p:spPr>
      </p:pic>
    </p:spTree>
    <p:extLst>
      <p:ext uri="{BB962C8B-B14F-4D97-AF65-F5344CB8AC3E}">
        <p14:creationId xmlns:p14="http://schemas.microsoft.com/office/powerpoint/2010/main" val="3788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7E1DE-C4FD-7284-4669-16A9E3A9D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lettera, calligrafia, documento&#10;&#10;Descrizione generata automaticamente">
            <a:extLst>
              <a:ext uri="{FF2B5EF4-FFF2-40B4-BE49-F238E27FC236}">
                <a16:creationId xmlns:a16="http://schemas.microsoft.com/office/drawing/2014/main" id="{E478ED90-8FF3-9513-0997-3FAC87386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6" t="1714" r="2179" b="3394"/>
          <a:stretch/>
        </p:blipFill>
        <p:spPr>
          <a:xfrm>
            <a:off x="1322541" y="0"/>
            <a:ext cx="9546917" cy="6729413"/>
          </a:xfrm>
        </p:spPr>
      </p:pic>
    </p:spTree>
    <p:extLst>
      <p:ext uri="{BB962C8B-B14F-4D97-AF65-F5344CB8AC3E}">
        <p14:creationId xmlns:p14="http://schemas.microsoft.com/office/powerpoint/2010/main" val="19754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46A41F-69B0-7353-6868-E2AF3CE2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cielo, edificio, casa, testo&#10;&#10;Descrizione generata automaticamente">
            <a:extLst>
              <a:ext uri="{FF2B5EF4-FFF2-40B4-BE49-F238E27FC236}">
                <a16:creationId xmlns:a16="http://schemas.microsoft.com/office/drawing/2014/main" id="{C0291064-BACB-83E5-0F3A-43C2B5CD5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23" b="1751"/>
          <a:stretch/>
        </p:blipFill>
        <p:spPr>
          <a:xfrm>
            <a:off x="1516755" y="153987"/>
            <a:ext cx="9142166" cy="6546851"/>
          </a:xfrm>
        </p:spPr>
      </p:pic>
    </p:spTree>
    <p:extLst>
      <p:ext uri="{BB962C8B-B14F-4D97-AF65-F5344CB8AC3E}">
        <p14:creationId xmlns:p14="http://schemas.microsoft.com/office/powerpoint/2010/main" val="366983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0926E7-115E-0BFC-8B42-BF7A0650B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arte, lettera, calligrafia&#10;&#10;Descrizione generata automaticamente">
            <a:extLst>
              <a:ext uri="{FF2B5EF4-FFF2-40B4-BE49-F238E27FC236}">
                <a16:creationId xmlns:a16="http://schemas.microsoft.com/office/drawing/2014/main" id="{44AC1338-0862-90C2-941C-7859DD836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5" r="3735" b="2080"/>
          <a:stretch/>
        </p:blipFill>
        <p:spPr>
          <a:xfrm>
            <a:off x="1557337" y="0"/>
            <a:ext cx="9198510" cy="6858000"/>
          </a:xfrm>
        </p:spPr>
      </p:pic>
    </p:spTree>
    <p:extLst>
      <p:ext uri="{BB962C8B-B14F-4D97-AF65-F5344CB8AC3E}">
        <p14:creationId xmlns:p14="http://schemas.microsoft.com/office/powerpoint/2010/main" val="20549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27</Words>
  <Application>Microsoft Office PowerPoint</Application>
  <PresentationFormat>Widescreen</PresentationFormat>
  <Paragraphs>5</Paragraphs>
  <Slides>16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Tema di Office</vt:lpstr>
      <vt:lpstr>Diapositiva think-cell</vt:lpstr>
      <vt:lpstr>IIIB  IC Settembrini </vt:lpstr>
      <vt:lpstr>1. La Casina delle Civette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Casina delle Civette</dc:title>
  <dc:creator>Puglielli Davide (HLD AFC)</dc:creator>
  <cp:lastModifiedBy>Utente</cp:lastModifiedBy>
  <cp:revision>5</cp:revision>
  <dcterms:created xsi:type="dcterms:W3CDTF">2023-06-11T08:45:57Z</dcterms:created>
  <dcterms:modified xsi:type="dcterms:W3CDTF">2023-06-23T09:03:14Z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7ad33d-ed35-43c0-b526-22bc83c17deb_Enabled">
    <vt:lpwstr>true</vt:lpwstr>
  </property>
  <property fmtid="{D5CDD505-2E9C-101B-9397-08002B2CF9AE}" pid="3" name="MSIP_Label_797ad33d-ed35-43c0-b526-22bc83c17deb_SetDate">
    <vt:lpwstr>2023-06-11T16:22:02Z</vt:lpwstr>
  </property>
  <property fmtid="{D5CDD505-2E9C-101B-9397-08002B2CF9AE}" pid="4" name="MSIP_Label_797ad33d-ed35-43c0-b526-22bc83c17deb_Method">
    <vt:lpwstr>Standard</vt:lpwstr>
  </property>
  <property fmtid="{D5CDD505-2E9C-101B-9397-08002B2CF9AE}" pid="5" name="MSIP_Label_797ad33d-ed35-43c0-b526-22bc83c17deb_Name">
    <vt:lpwstr>797ad33d-ed35-43c0-b526-22bc83c17deb</vt:lpwstr>
  </property>
  <property fmtid="{D5CDD505-2E9C-101B-9397-08002B2CF9AE}" pid="6" name="MSIP_Label_797ad33d-ed35-43c0-b526-22bc83c17deb_SiteId">
    <vt:lpwstr>d539d4bf-5610-471a-afc2-1c76685cfefa</vt:lpwstr>
  </property>
  <property fmtid="{D5CDD505-2E9C-101B-9397-08002B2CF9AE}" pid="7" name="MSIP_Label_797ad33d-ed35-43c0-b526-22bc83c17deb_ActionId">
    <vt:lpwstr>c60a149b-223d-44f8-91c6-c0ee9939c8d8</vt:lpwstr>
  </property>
  <property fmtid="{D5CDD505-2E9C-101B-9397-08002B2CF9AE}" pid="8" name="MSIP_Label_797ad33d-ed35-43c0-b526-22bc83c17deb_ContentBits">
    <vt:lpwstr>1</vt:lpwstr>
  </property>
  <property fmtid="{D5CDD505-2E9C-101B-9397-08002B2CF9AE}" pid="9" name="ClassificationContentMarkingHeaderLocations">
    <vt:lpwstr>Tema di Office:10</vt:lpwstr>
  </property>
  <property fmtid="{D5CDD505-2E9C-101B-9397-08002B2CF9AE}" pid="10" name="ClassificationContentMarkingHeaderText">
    <vt:lpwstr>INTERNAL</vt:lpwstr>
  </property>
</Properties>
</file>