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nio.com/fr/flore-plantes/fleurs-fr/marguerites-photos/marguerites-blanches-nectar" TargetMode="Externa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A8D174-0C87-6A74-A93D-D18C69C4D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55" y="225616"/>
            <a:ext cx="7863704" cy="239028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LABORATORIO DELLA </a:t>
            </a:r>
            <a:r>
              <a:rPr lang="it-IT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CARTA RICICLATA </a:t>
            </a:r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CLASSI 2C E 2D PLESSO NOVARA I.C.SETTEMBRINI ROMA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A2375A-D05B-C368-A00D-B77C512A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248" y="2956412"/>
            <a:ext cx="2604211" cy="36759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74D615-96E9-31B6-B4D1-7DB653D3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966" y="97772"/>
            <a:ext cx="3416330" cy="3491489"/>
          </a:xfrm>
          <a:prstGeom prst="rect">
            <a:avLst/>
          </a:prstGeom>
        </p:spPr>
      </p:pic>
      <p:pic>
        <p:nvPicPr>
          <p:cNvPr id="1026" name="Picture 2" descr="come-fare-fogli-carta-riciclata-rimozione-telaio">
            <a:extLst>
              <a:ext uri="{FF2B5EF4-FFF2-40B4-BE49-F238E27FC236}">
                <a16:creationId xmlns:a16="http://schemas.microsoft.com/office/drawing/2014/main" id="{C0F9F491-F20D-8A44-81C4-B74000F06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6" y="3956594"/>
            <a:ext cx="3094355" cy="206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349EDB3-8ED4-97CF-5CD5-DC595C51A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966" y="3804946"/>
            <a:ext cx="4663052" cy="28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3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CDE868-E154-9472-DFB3-5F88F9D7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35" y="182879"/>
            <a:ext cx="9142100" cy="124277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MATERIALE OCCORRENTE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855B500-C50D-DE38-5368-BD4E3C82E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180" y="1719071"/>
            <a:ext cx="8625985" cy="471560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C8AF2D-C2C2-0980-7DFD-952D1AC1DEBA}"/>
              </a:ext>
            </a:extLst>
          </p:cNvPr>
          <p:cNvSpPr txBox="1"/>
          <p:nvPr/>
        </p:nvSpPr>
        <p:spPr>
          <a:xfrm>
            <a:off x="162835" y="1997839"/>
            <a:ext cx="3204058" cy="31393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Vecchi quotidiani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Scatole di cartone delle uova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Un frullatore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Un contenitore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Un telaio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Un mattarello </a:t>
            </a:r>
            <a:r>
              <a:rPr lang="it-IT">
                <a:solidFill>
                  <a:schemeClr val="accent2"/>
                </a:solidFill>
                <a:latin typeface="Arial Black" panose="020B0A04020102020204" pitchFamily="34" charset="0"/>
              </a:rPr>
              <a:t>in legno</a:t>
            </a:r>
            <a:endParaRPr lang="it-IT" dirty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Dell’acqua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Degli stracci di stoffa assorbente</a:t>
            </a:r>
          </a:p>
        </p:txBody>
      </p:sp>
    </p:spTree>
    <p:extLst>
      <p:ext uri="{BB962C8B-B14F-4D97-AF65-F5344CB8AC3E}">
        <p14:creationId xmlns:p14="http://schemas.microsoft.com/office/powerpoint/2010/main" val="276462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3796D5-75A7-5239-9B65-B1E65C27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119900" cy="185562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PROCEDIMENTO</a:t>
            </a:r>
            <a:b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1. Abbiamo sminuzzato la carta dei vecchi quotidiani e delle scatole di uova.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963517E-8F44-7FB7-695C-66EE258FA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659" y="2800589"/>
            <a:ext cx="3230575" cy="374172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6B243B7-C3C6-E71D-33A7-E892B6E4E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17" y="2687420"/>
            <a:ext cx="2806294" cy="37417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0614A63-9391-6955-A442-9D0488ABA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740" y="2574248"/>
            <a:ext cx="3454807" cy="39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5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36B373-1C21-2E31-066B-706D8C08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80" y="248717"/>
            <a:ext cx="8642230" cy="178490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2. Poi abbiamo aggiunto dell’acqua tiepida e abbiamo lasciato per un poco di tempo la carta in ammollo.   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C71F4B-A506-D04C-0B32-0849DF044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0143" y="2746400"/>
            <a:ext cx="4414723" cy="33110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C56E7CD-F4BE-C4A6-8948-F85EA1B5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89473" y="1818285"/>
            <a:ext cx="4106570" cy="54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5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A69DB7-40C0-124A-FD75-72EB7BD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64023" cy="13208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</a:rPr>
              <a:t>3.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Abbiamo frullato il tutto fino ad ottenere una poltiglia omogenea.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CB90B5-7E8E-8023-AF6D-EEA5A8C57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590" y="2158798"/>
            <a:ext cx="2975763" cy="39676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CC6116F-CA84-458E-AAB7-F4EBF079A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59" y="2748076"/>
            <a:ext cx="2745944" cy="366125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A86B35-A705-C540-DA27-530F8FB3E801}"/>
              </a:ext>
            </a:extLst>
          </p:cNvPr>
          <p:cNvSpPr txBox="1"/>
          <p:nvPr/>
        </p:nvSpPr>
        <p:spPr>
          <a:xfrm>
            <a:off x="4447643" y="4622824"/>
            <a:ext cx="191208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  <a:latin typeface="Arial Black" panose="020B0A04020102020204" pitchFamily="34" charset="0"/>
              </a:rPr>
              <a:t>POLTIGLIA OMOGENEA  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1E7A4D76-C65E-ECFF-71F2-7CF0FA35633F}"/>
              </a:ext>
            </a:extLst>
          </p:cNvPr>
          <p:cNvSpPr/>
          <p:nvPr/>
        </p:nvSpPr>
        <p:spPr>
          <a:xfrm>
            <a:off x="6239866" y="47845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564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82592B-73FF-0A89-6DB2-700BB6ECFA0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4. Abbiamo raccolto vari strati di poltiglia con il telaio…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C9847E-5C47-6E8B-0273-6C9807C22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98999" y="2124649"/>
            <a:ext cx="4506165" cy="425606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1291EF8-92BF-84F7-30EE-E3D27329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8204">
            <a:off x="7252853" y="1093012"/>
            <a:ext cx="3503982" cy="46719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6B73E0-6A8A-5E43-A0D2-72F9753E41D4}"/>
              </a:ext>
            </a:extLst>
          </p:cNvPr>
          <p:cNvSpPr txBox="1"/>
          <p:nvPr/>
        </p:nvSpPr>
        <p:spPr>
          <a:xfrm>
            <a:off x="6035040" y="4371645"/>
            <a:ext cx="472520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Con aggiunta di tempera o fiorellini!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0C50F9B-C17A-C83F-4CF3-A6CAB81BF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26202" y="4869079"/>
            <a:ext cx="2895599" cy="19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24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555797-DD8C-D596-8FB7-A8D35E0E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86" y="182881"/>
            <a:ext cx="10749009" cy="16644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5. Abbiamo appoggiato gli strati di poltiglia sul panno assorbente, poi abbiamo pressato con il mattarello per far cadere l’acqua in eccesso.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A8FD29-52AF-4BCA-E5DF-D844B9DF4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74" y="2735559"/>
            <a:ext cx="4401103" cy="33008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8C7E53-D4D1-6291-6616-D87440A3D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712" y="2671473"/>
            <a:ext cx="4154575" cy="3429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7B9F74-BAD7-1717-1F4E-22D6FA0AF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300" y="2068373"/>
            <a:ext cx="3388614" cy="45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8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82F96B-009E-D180-0252-E143C70608F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6. Abbiamo steso i nostri fogli ad asciugare…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44906F7-EB78-6820-1683-D2FC9758F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58" y="2062637"/>
            <a:ext cx="5479322" cy="418576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61706F2-04EF-9D41-2440-F0D66D5E9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406706"/>
            <a:ext cx="5581017" cy="41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6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1DAD1-2F64-9F61-7394-91E5E09B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76" y="191012"/>
            <a:ext cx="8596668" cy="13208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rial Black" panose="020B0A04020102020204" pitchFamily="34" charset="0"/>
              </a:rPr>
              <a:t>7. Dopo alcuni giorni…Ecco i nostri nuovi fogli!!!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81DBDF-41DE-A1AB-932D-E45B7B890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61908">
            <a:off x="3046756" y="2120585"/>
            <a:ext cx="5945375" cy="3519857"/>
          </a:xfrm>
          <a:prstGeom prst="rect">
            <a:avLst/>
          </a:prstGeom>
        </p:spPr>
      </p:pic>
      <p:sp>
        <p:nvSpPr>
          <p:cNvPr id="6" name="Cuore 5">
            <a:extLst>
              <a:ext uri="{FF2B5EF4-FFF2-40B4-BE49-F238E27FC236}">
                <a16:creationId xmlns:a16="http://schemas.microsoft.com/office/drawing/2014/main" id="{96705A3D-99A9-1B39-7C7C-D4600E93D818}"/>
              </a:ext>
            </a:extLst>
          </p:cNvPr>
          <p:cNvSpPr/>
          <p:nvPr/>
        </p:nvSpPr>
        <p:spPr>
          <a:xfrm>
            <a:off x="7474534" y="3736845"/>
            <a:ext cx="2794406" cy="2991917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ADDF451-BEBC-3B55-E217-2656A1C19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75" y="1676252"/>
            <a:ext cx="2604211" cy="36759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198EBEC-C520-597E-8031-53C858997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460" y="1511812"/>
            <a:ext cx="1166777" cy="15557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2C526F9-1E41-0A05-F134-E81FCCEC5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934" y="617879"/>
            <a:ext cx="2401081" cy="32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09380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</TotalTime>
  <Words>159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Trebuchet MS</vt:lpstr>
      <vt:lpstr>Wingdings 3</vt:lpstr>
      <vt:lpstr>Sfaccettatura</vt:lpstr>
      <vt:lpstr>LABORATORIO DELLA CARTA RICICLATA CLASSI 2C E 2D PLESSO NOVARA I.C.SETTEMBRINI ROMA</vt:lpstr>
      <vt:lpstr>MATERIALE OCCORRENTE </vt:lpstr>
      <vt:lpstr>PROCEDIMENTO 1. Abbiamo sminuzzato la carta dei vecchi quotidiani e delle scatole di uova. </vt:lpstr>
      <vt:lpstr>2. Poi abbiamo aggiunto dell’acqua tiepida e abbiamo lasciato per un poco di tempo la carta in ammollo.    </vt:lpstr>
      <vt:lpstr>3. Abbiamo frullato il tutto fino ad ottenere una poltiglia omogenea. </vt:lpstr>
      <vt:lpstr>4. Abbiamo raccolto vari strati di poltiglia con il telaio…</vt:lpstr>
      <vt:lpstr>5. Abbiamo appoggiato gli strati di poltiglia sul panno assorbente, poi abbiamo pressato con il mattarello per far cadere l’acqua in eccesso. </vt:lpstr>
      <vt:lpstr>6. Abbiamo steso i nostri fogli ad asciugare…</vt:lpstr>
      <vt:lpstr>7. Dopo alcuni giorni…Ecco i nostri nuovi fogli!!!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Angela Rosa D'Amore</dc:creator>
  <cp:lastModifiedBy>Angela Rosa D'Amore</cp:lastModifiedBy>
  <cp:revision>14</cp:revision>
  <dcterms:created xsi:type="dcterms:W3CDTF">2025-04-14T17:10:21Z</dcterms:created>
  <dcterms:modified xsi:type="dcterms:W3CDTF">2025-04-15T11:20:31Z</dcterms:modified>
</cp:coreProperties>
</file>