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469959" cy="7293279"/>
          </a:xfrm>
          <a:custGeom>
            <a:avLst/>
            <a:gdLst/>
            <a:ahLst/>
            <a:cxnLst/>
            <a:rect r="r" b="b" t="t" l="l"/>
            <a:pathLst>
              <a:path h="7293279" w="5469959">
                <a:moveTo>
                  <a:pt x="0" y="0"/>
                </a:moveTo>
                <a:lnTo>
                  <a:pt x="5469959" y="0"/>
                </a:lnTo>
                <a:lnTo>
                  <a:pt x="5469959" y="7293279"/>
                </a:lnTo>
                <a:lnTo>
                  <a:pt x="0" y="729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21955" y="2993721"/>
            <a:ext cx="5469959" cy="7293279"/>
          </a:xfrm>
          <a:custGeom>
            <a:avLst/>
            <a:gdLst/>
            <a:ahLst/>
            <a:cxnLst/>
            <a:rect r="r" b="b" t="t" l="l"/>
            <a:pathLst>
              <a:path h="7293279" w="5469959">
                <a:moveTo>
                  <a:pt x="0" y="0"/>
                </a:moveTo>
                <a:lnTo>
                  <a:pt x="5469959" y="0"/>
                </a:lnTo>
                <a:lnTo>
                  <a:pt x="5469959" y="7293279"/>
                </a:lnTo>
                <a:lnTo>
                  <a:pt x="0" y="72932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09020" y="1496860"/>
            <a:ext cx="5469959" cy="7293279"/>
          </a:xfrm>
          <a:custGeom>
            <a:avLst/>
            <a:gdLst/>
            <a:ahLst/>
            <a:cxnLst/>
            <a:rect r="r" b="b" t="t" l="l"/>
            <a:pathLst>
              <a:path h="7293279" w="5469959">
                <a:moveTo>
                  <a:pt x="0" y="0"/>
                </a:moveTo>
                <a:lnTo>
                  <a:pt x="5469960" y="0"/>
                </a:lnTo>
                <a:lnTo>
                  <a:pt x="5469960" y="7293280"/>
                </a:lnTo>
                <a:lnTo>
                  <a:pt x="0" y="7293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34980" y="7541085"/>
            <a:ext cx="3283605" cy="2745915"/>
          </a:xfrm>
          <a:custGeom>
            <a:avLst/>
            <a:gdLst/>
            <a:ahLst/>
            <a:cxnLst/>
            <a:rect r="r" b="b" t="t" l="l"/>
            <a:pathLst>
              <a:path h="2745915" w="3283605">
                <a:moveTo>
                  <a:pt x="0" y="0"/>
                </a:moveTo>
                <a:lnTo>
                  <a:pt x="3283605" y="0"/>
                </a:lnTo>
                <a:lnTo>
                  <a:pt x="3283605" y="2745915"/>
                </a:lnTo>
                <a:lnTo>
                  <a:pt x="0" y="27459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530965" y="178289"/>
            <a:ext cx="2191992" cy="2228200"/>
          </a:xfrm>
          <a:custGeom>
            <a:avLst/>
            <a:gdLst/>
            <a:ahLst/>
            <a:cxnLst/>
            <a:rect r="r" b="b" t="t" l="l"/>
            <a:pathLst>
              <a:path h="2228200" w="2191992">
                <a:moveTo>
                  <a:pt x="0" y="0"/>
                </a:moveTo>
                <a:lnTo>
                  <a:pt x="2191992" y="0"/>
                </a:lnTo>
                <a:lnTo>
                  <a:pt x="2191992" y="2228200"/>
                </a:lnTo>
                <a:lnTo>
                  <a:pt x="0" y="22282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09020" y="1496860"/>
            <a:ext cx="5469959" cy="7293279"/>
          </a:xfrm>
          <a:custGeom>
            <a:avLst/>
            <a:gdLst/>
            <a:ahLst/>
            <a:cxnLst/>
            <a:rect r="r" b="b" t="t" l="l"/>
            <a:pathLst>
              <a:path h="7293279" w="5469959">
                <a:moveTo>
                  <a:pt x="0" y="0"/>
                </a:moveTo>
                <a:lnTo>
                  <a:pt x="5469960" y="0"/>
                </a:lnTo>
                <a:lnTo>
                  <a:pt x="5469960" y="7293280"/>
                </a:lnTo>
                <a:lnTo>
                  <a:pt x="0" y="7293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18041" y="0"/>
            <a:ext cx="5469959" cy="7293279"/>
          </a:xfrm>
          <a:custGeom>
            <a:avLst/>
            <a:gdLst/>
            <a:ahLst/>
            <a:cxnLst/>
            <a:rect r="r" b="b" t="t" l="l"/>
            <a:pathLst>
              <a:path h="7293279" w="5469959">
                <a:moveTo>
                  <a:pt x="0" y="0"/>
                </a:moveTo>
                <a:lnTo>
                  <a:pt x="5469959" y="0"/>
                </a:lnTo>
                <a:lnTo>
                  <a:pt x="5469959" y="7293279"/>
                </a:lnTo>
                <a:lnTo>
                  <a:pt x="0" y="72932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914" y="2993721"/>
            <a:ext cx="5469959" cy="7293279"/>
          </a:xfrm>
          <a:custGeom>
            <a:avLst/>
            <a:gdLst/>
            <a:ahLst/>
            <a:cxnLst/>
            <a:rect r="r" b="b" t="t" l="l"/>
            <a:pathLst>
              <a:path h="7293279" w="5469959">
                <a:moveTo>
                  <a:pt x="0" y="0"/>
                </a:moveTo>
                <a:lnTo>
                  <a:pt x="5469959" y="0"/>
                </a:lnTo>
                <a:lnTo>
                  <a:pt x="5469959" y="7293279"/>
                </a:lnTo>
                <a:lnTo>
                  <a:pt x="0" y="72932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914" y="0"/>
            <a:ext cx="6409020" cy="2993721"/>
          </a:xfrm>
          <a:custGeom>
            <a:avLst/>
            <a:gdLst/>
            <a:ahLst/>
            <a:cxnLst/>
            <a:rect r="r" b="b" t="t" l="l"/>
            <a:pathLst>
              <a:path h="2993721" w="6409020">
                <a:moveTo>
                  <a:pt x="0" y="0"/>
                </a:moveTo>
                <a:lnTo>
                  <a:pt x="6409020" y="0"/>
                </a:lnTo>
                <a:lnTo>
                  <a:pt x="6409020" y="2993721"/>
                </a:lnTo>
                <a:lnTo>
                  <a:pt x="0" y="29937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7" t="0" r="-5211" b="-1518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69896" y="7450237"/>
            <a:ext cx="2766250" cy="2679804"/>
          </a:xfrm>
          <a:custGeom>
            <a:avLst/>
            <a:gdLst/>
            <a:ahLst/>
            <a:cxnLst/>
            <a:rect r="r" b="b" t="t" l="l"/>
            <a:pathLst>
              <a:path h="2679804" w="2766250">
                <a:moveTo>
                  <a:pt x="0" y="0"/>
                </a:moveTo>
                <a:lnTo>
                  <a:pt x="2766249" y="0"/>
                </a:lnTo>
                <a:lnTo>
                  <a:pt x="2766249" y="2679805"/>
                </a:lnTo>
                <a:lnTo>
                  <a:pt x="0" y="26798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DAG_IbF7G-w</dc:identifier>
  <dcterms:modified xsi:type="dcterms:W3CDTF">2011-08-01T06:04:30Z</dcterms:modified>
  <cp:revision>1</cp:revision>
  <dc:title>Concorso “un poster per la pace”</dc:title>
</cp:coreProperties>
</file>